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2" r:id="rId3"/>
    <p:sldId id="256" r:id="rId4"/>
    <p:sldId id="260" r:id="rId5"/>
    <p:sldId id="259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8" r:id="rId18"/>
    <p:sldId id="277" r:id="rId19"/>
    <p:sldId id="276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645-F5E1-400E-BA43-27C4296696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620-DE26-4154-86C9-9DE600BC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645-F5E1-400E-BA43-27C4296696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620-DE26-4154-86C9-9DE600BC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645-F5E1-400E-BA43-27C4296696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620-DE26-4154-86C9-9DE600BC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645-F5E1-400E-BA43-27C4296696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620-DE26-4154-86C9-9DE600BC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645-F5E1-400E-BA43-27C4296696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620-DE26-4154-86C9-9DE600BC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645-F5E1-400E-BA43-27C4296696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620-DE26-4154-86C9-9DE600BC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645-F5E1-400E-BA43-27C4296696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620-DE26-4154-86C9-9DE600BC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645-F5E1-400E-BA43-27C4296696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620-DE26-4154-86C9-9DE600BC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645-F5E1-400E-BA43-27C4296696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620-DE26-4154-86C9-9DE600BC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645-F5E1-400E-BA43-27C4296696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620-DE26-4154-86C9-9DE600BC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645-F5E1-400E-BA43-27C4296696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FB620-DE26-4154-86C9-9DE600BC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E645-F5E1-400E-BA43-27C429669633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B620-DE26-4154-86C9-9DE600BCA7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285860"/>
            <a:ext cx="6715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Загадки </a:t>
            </a:r>
          </a:p>
          <a:p>
            <a:pPr algn="ctr"/>
            <a:r>
              <a:rPr lang="ru-RU" sz="66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  летних видах </a:t>
            </a:r>
          </a:p>
          <a:p>
            <a:pPr algn="ctr"/>
            <a:r>
              <a:rPr lang="ru-RU" sz="6600" b="1" dirty="0" smtClean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спорта</a:t>
            </a:r>
            <a:endParaRPr lang="ru-RU" sz="6600" b="1" dirty="0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14298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МДОУ «Кизильский детский сад № 3»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4429132"/>
            <a:ext cx="5065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Подготовила инструктор по физической культуре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Гребенникова Н.А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6429396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2017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785794"/>
            <a:ext cx="557214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Силачом  я  стать  решил,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К  силачу  я  поспешил: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-Расскажите вот о  чём,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Как  вы  стали  силачом?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Улыбнулся  он  в  ответ: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-Очень просто.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Много  лет,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Ежедневно,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Встав с  постели,</a:t>
            </a:r>
          </a:p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Поднимаю  я  …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3" descr="zrMIwvVLfX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1DCD9"/>
              </a:clrFrom>
              <a:clrTo>
                <a:srgbClr val="E1DC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28" y="0"/>
            <a:ext cx="3143272" cy="419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velosiped_trek_3900_d_e_2008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000372"/>
            <a:ext cx="4500562" cy="292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tangl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857232"/>
            <a:ext cx="4714908" cy="1714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9" name="Рисунок 4" descr="1001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286124"/>
            <a:ext cx="4429124" cy="332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00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2349" y="1285860"/>
            <a:ext cx="5141651" cy="385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1785926"/>
            <a:ext cx="40719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 спорте есть единоборство,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Называется - </a:t>
            </a:r>
            <a:r>
              <a:rPr lang="ru-RU" sz="2000" u="sng" dirty="0" smtClean="0">
                <a:solidFill>
                  <a:srgbClr val="FF0000"/>
                </a:solidFill>
              </a:rPr>
              <a:t>борьба.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Тем, кто бой ведет с упорством,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Улыбается судьба.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0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2608" y="-6350"/>
            <a:ext cx="4671392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3214686"/>
            <a:ext cx="5715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Кто вес самый тяжкий возьмет и поднимет,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Тот будет на играх атлет-чемпион,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 славу его уж никто не отнимет,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Победы пыльцой будет он окрылен.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00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4" y="0"/>
            <a:ext cx="4152896" cy="311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38" y="2413338"/>
            <a:ext cx="57864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Лента, мяч, бревно и брусья,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Кольца с ними рядом.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Перечислить не берусь я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Множество снарядов.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Красоту и пластику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Дарит нам... 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Ответ: Гимнастика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4" descr="1002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9448" y="0"/>
            <a:ext cx="4654552" cy="349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42976" y="2274838"/>
            <a:ext cx="57150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 каждой школе есть площадка,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Где проводят физзарядку.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Там щиты висят с корзиной,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 них кидают мяч активно.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Все ребята мчатся вскачь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И борьба идёт за мяч.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Но играют не в футбол,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А во что же?..  (В баскетбол)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00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"/>
            <a:ext cx="4429124" cy="300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2413338"/>
            <a:ext cx="55721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Здесь команда побеждает,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Если мячик не роняет.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Он летит с подачи метко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Не в ворота - через сетку.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И площадка, а не поле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У спортсменов в...</a:t>
            </a:r>
          </a:p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Ответ: Волейболе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00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451" y="0"/>
            <a:ext cx="4273549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2976" y="2413338"/>
            <a:ext cx="5715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Турнир идёт. Турнир в разгаре.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Играем мы с Андреем в паре.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На корт выходим мы вдвоём.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Ракетками мы мячик бьём.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А против нас — </a:t>
            </a:r>
            <a:r>
              <a:rPr lang="ru-RU" sz="2000" b="1" dirty="0" err="1" smtClean="0">
                <a:solidFill>
                  <a:srgbClr val="FF0000"/>
                </a:solidFill>
              </a:rPr>
              <a:t>Андрэ</a:t>
            </a:r>
            <a:r>
              <a:rPr lang="ru-RU" sz="2000" b="1" dirty="0" smtClean="0">
                <a:solidFill>
                  <a:srgbClr val="FF0000"/>
                </a:solidFill>
              </a:rPr>
              <a:t> и </a:t>
            </a:r>
            <a:r>
              <a:rPr lang="ru-RU" sz="2000" b="1" dirty="0" err="1" smtClean="0">
                <a:solidFill>
                  <a:srgbClr val="FF0000"/>
                </a:solidFill>
              </a:rPr>
              <a:t>Дэнис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Во что играем с ними? В …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(Теннис)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105835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 корту мяч ракетками гоняют, То отбивают, То догнать не успевают. (Теннис)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00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476" y="0"/>
            <a:ext cx="4581524" cy="343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690336"/>
            <a:ext cx="4572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Кругом мы слышим звон рапир,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Мелькают молнией клинки,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Движенья быстры и легки.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 вот решающий укол,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От нас противник не ушел.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114298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Детские загадки расширяют кругозор детей,</a:t>
            </a:r>
          </a:p>
          <a:p>
            <a:pPr algn="ctr"/>
            <a:r>
              <a:rPr lang="ru-RU" dirty="0" smtClean="0"/>
              <a:t>знакомят их с окружающим миром, способствуют</a:t>
            </a:r>
          </a:p>
          <a:p>
            <a:pPr algn="ctr"/>
            <a:r>
              <a:rPr lang="ru-RU" dirty="0" smtClean="0"/>
              <a:t>развитию наблюдательности, памяти, смекалки,</a:t>
            </a:r>
          </a:p>
          <a:p>
            <a:pPr algn="ctr"/>
            <a:r>
              <a:rPr lang="ru-RU" dirty="0" smtClean="0"/>
              <a:t>мышления и воображения.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http://vospitatel.com.ua/zaniatia/zagadki/zagadki-pro-sport.html</a:t>
            </a:r>
            <a:r>
              <a:rPr lang="ru-RU" dirty="0" smtClean="0"/>
              <a:t>-Загадки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496608" flipV="1">
            <a:off x="3576246" y="2214554"/>
            <a:ext cx="1991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1428736"/>
            <a:ext cx="2643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Он лежать совсем не хочет.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Если бросить, он подскочит.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Чуть ударишь, сразу вскачь,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Ну, конечно – это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...(мяч)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4" descr="article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3143248"/>
            <a:ext cx="1357290" cy="12483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4414" y="1142984"/>
            <a:ext cx="3357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Любого  ударишь-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Он  злится  и  плачет.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А  этого  стукнешь-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От  радости  скачет!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То  выше,  то  ниже,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То  низом,  то вскачь.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000099"/>
                </a:solidFill>
                <a:latin typeface="Arial Black" pitchFamily="34" charset="0"/>
              </a:rPr>
              <a:t>Кто  он, догадался?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4" descr="100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1142984"/>
            <a:ext cx="448820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flipH="1">
            <a:off x="1643042" y="2143116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Её Называют королевой спорта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1571613"/>
            <a:ext cx="450059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На квадратиках доски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Короли свели полки.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Нет для боя у полков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Ни патронов, ни штыков.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(Шахматы)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b="1" dirty="0"/>
          </a:p>
        </p:txBody>
      </p:sp>
      <p:pic>
        <p:nvPicPr>
          <p:cNvPr id="1027" name="Picture 3" descr="C:\Documents and Settings\Admin\Мои документы\Downloads\chess-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0434" y="2500305"/>
            <a:ext cx="3683566" cy="2857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4" descr="100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2542" y="0"/>
            <a:ext cx="4081458" cy="30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85852" y="2967335"/>
            <a:ext cx="5572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Красавицы в бассейне перед нами Все вниз головой, а вверх – ногами. (Синхронистки, синхронное плавание.)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4" descr="100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4414" y="2285992"/>
            <a:ext cx="32861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В небо ласточкой  вспорхнёт,  рыбкой в озеро нырнёт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4" descr="100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790" y="0"/>
            <a:ext cx="4367210" cy="327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214414" y="1538881"/>
            <a:ext cx="32861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4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Я в бассейне плыву,</a:t>
            </a: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Знаю, что не утону.</a:t>
            </a: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Плаваю я — высший класс! —</a:t>
            </a:r>
          </a:p>
          <a:p>
            <a:pPr marL="0" marR="0" lvl="0" indent="214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В стиле под названьем... (брасс)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Мои документы\Downloads\4932128_stock-vector-funny-card-with-empty-space-for-tex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bigsport005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786058"/>
            <a:ext cx="4000496" cy="32657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1357298"/>
            <a:ext cx="5715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По полю команды гоняют мяч,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Вратарь на воротах попался ловкач.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Никак не дает он забить мячом гол.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На поле играют мальчишки в </a:t>
            </a:r>
            <a:r>
              <a:rPr lang="ru-RU" sz="2400" dirty="0" smtClean="0">
                <a:solidFill>
                  <a:srgbClr val="FF0000"/>
                </a:solidFill>
              </a:rPr>
              <a:t>… Футбол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425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2017-03-28T11:01:48Z</dcterms:created>
  <dcterms:modified xsi:type="dcterms:W3CDTF">2017-03-31T13:04:53Z</dcterms:modified>
</cp:coreProperties>
</file>